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80" d="100"/>
          <a:sy n="80" d="100"/>
        </p:scale>
        <p:origin x="78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554432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19767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8135558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0179390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7242173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149932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12303878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9084818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30894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83127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649698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154269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4123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7129946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0392427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1944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48417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90006942-FDDA-4B36-8BE7-1FE8FF360029}" type="datetimeFigureOut">
              <a:rPr lang="en-US" smtClean="0"/>
              <a:t>2/5/2023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277B64E-F8AF-454C-9315-67635E7439B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420730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92CAC7-6858-B4B7-9D5E-24AE6EB01CC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sz="60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Geometric Mean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9802993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FBE246-5684-3E35-3803-D9819CE8D1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Geometric Mean</a:t>
            </a:r>
            <a:endParaRPr lang="en-US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B3063BB-2C5A-18AA-FB32-FF28E17585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Arithmetic mean is inaccurate to access change in variables over a period of time. Hence, new measure of Central tendency is needed to calculate the changing rate, i.e. the geometric mean.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marR="0" indent="0" algn="just">
              <a:lnSpc>
                <a:spcPct val="107000"/>
              </a:lnSpc>
              <a:spcBef>
                <a:spcPts val="0"/>
              </a:spcBef>
              <a:spcAft>
                <a:spcPts val="800"/>
              </a:spcAft>
              <a:buNone/>
            </a:pP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Geometric mean(GM) is defined as the positive n</a:t>
            </a:r>
            <a:r>
              <a:rPr lang="en-US" sz="3200" baseline="300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th</a:t>
            </a:r>
            <a:r>
              <a:rPr lang="en-US" sz="32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 root of product of finite set of values.</a:t>
            </a:r>
            <a:endParaRPr lang="en-US" sz="3200" dirty="0">
              <a:effectLst/>
              <a:latin typeface="Calibri" panose="020F0502020204030204" pitchFamily="34" charset="0"/>
              <a:ea typeface="Calibri" panose="020F0502020204030204" pitchFamily="34" charset="0"/>
              <a:cs typeface="Cordia New" panose="020B0304020202020204" pitchFamily="34" charset="-34"/>
            </a:endParaRPr>
          </a:p>
          <a:p>
            <a:pPr marL="0" indent="0">
              <a:buNone/>
            </a:pP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378586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A1F644-86E0-7159-51AF-A262C17DAF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400" b="1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Cordia New" panose="020B0304020202020204" pitchFamily="34" charset="-34"/>
              </a:rPr>
              <a:t>Formula of geometric mean are as follows</a:t>
            </a:r>
            <a:endParaRPr lang="en-US" b="1" dirty="0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E58AE-C538-67FF-EE25-AD1636C336E8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/>
              </a:bodyPr>
              <a:lstStyle/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dirty="0">
                  <a:latin typeface="Times New Roman" panose="02020603050405020304" pitchFamily="18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Calibri" panose="020F0502020204030204" pitchFamily="34" charset="0"/>
                    <a:cs typeface="Cordia New" panose="020B0304020202020204" pitchFamily="34" charset="-34"/>
                  </a:rPr>
                  <a:t>GM =</a:t>
                </a:r>
                <a14:m>
                  <m:oMath xmlns:m="http://schemas.openxmlformats.org/officeDocument/2006/math">
                    <m:rad>
                      <m:radPr>
                        <m:ctrlP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radPr>
                      <m:deg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𝑛</m:t>
                        </m:r>
                      </m:deg>
                      <m:e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1.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2.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3,……,</m:t>
                        </m:r>
                        <m:r>
                          <a:rPr lang="en-US" sz="3200" i="1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𝑋𝑛</m:t>
                        </m:r>
                      </m:e>
                    </m:rad>
                  </m:oMath>
                </a14:m>
                <a:endParaRPr lang="en-US" sz="3200" dirty="0">
                  <a:effectLst/>
                  <a:latin typeface="Times New Roman" panose="02020603050405020304" pitchFamily="18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marR="0" indent="0" algn="ctr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marR="0" indent="0" algn="just">
                  <a:lnSpc>
                    <a:spcPct val="107000"/>
                  </a:lnSpc>
                  <a:spcBef>
                    <a:spcPts val="0"/>
                  </a:spcBef>
                  <a:spcAft>
                    <a:spcPts val="800"/>
                  </a:spcAft>
                  <a:buNone/>
                </a:pPr>
                <a:r>
                  <a:rPr lang="en-US" sz="3200" dirty="0">
                    <a:effectLst/>
                    <a:latin typeface="Times New Roman" panose="02020603050405020304" pitchFamily="18" charset="0"/>
                    <a:ea typeface="DengXian" panose="02010600030101010101" pitchFamily="2" charset="-122"/>
                    <a:cs typeface="Cordia New" panose="020B0304020202020204" pitchFamily="34" charset="-34"/>
                  </a:rPr>
                  <a:t>Where, n is the number of variables</a:t>
                </a:r>
                <a:endParaRPr lang="en-US" sz="3200" dirty="0">
                  <a:effectLst/>
                  <a:latin typeface="Calibri" panose="020F0502020204030204" pitchFamily="34" charset="0"/>
                  <a:ea typeface="Calibri" panose="020F0502020204030204" pitchFamily="34" charset="0"/>
                  <a:cs typeface="Cordia New" panose="020B0304020202020204" pitchFamily="34" charset="-34"/>
                </a:endParaRPr>
              </a:p>
              <a:p>
                <a:pPr marL="0" indent="0">
                  <a:buNone/>
                </a:pPr>
                <a:endParaRPr lang="en-US" sz="3200" dirty="0"/>
              </a:p>
            </p:txBody>
          </p:sp>
        </mc:Choice>
        <mc:Fallback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670E58AE-C538-67FF-EE25-AD1636C336E8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65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84470796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0</TotalTime>
  <Words>80</Words>
  <Application>Microsoft Office PowerPoint</Application>
  <PresentationFormat>Widescreen</PresentationFormat>
  <Paragraphs>10</Paragraphs>
  <Slides>3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</vt:i4>
      </vt:variant>
    </vt:vector>
  </HeadingPairs>
  <TitlesOfParts>
    <vt:vector size="9" baseType="lpstr">
      <vt:lpstr>Arial</vt:lpstr>
      <vt:lpstr>Calibri</vt:lpstr>
      <vt:lpstr>Cambria Math</vt:lpstr>
      <vt:lpstr>Garamond</vt:lpstr>
      <vt:lpstr>Times New Roman</vt:lpstr>
      <vt:lpstr>Organic</vt:lpstr>
      <vt:lpstr>Geometric Mean</vt:lpstr>
      <vt:lpstr>Geometric Mean</vt:lpstr>
      <vt:lpstr>Formula of geometric mean are as follows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Geometric Mean</dc:title>
  <dc:creator>Ananya Priya</dc:creator>
  <cp:lastModifiedBy>Ananya Priya</cp:lastModifiedBy>
  <cp:revision>1</cp:revision>
  <dcterms:created xsi:type="dcterms:W3CDTF">2023-02-05T08:28:50Z</dcterms:created>
  <dcterms:modified xsi:type="dcterms:W3CDTF">2023-02-05T08:28:58Z</dcterms:modified>
</cp:coreProperties>
</file>